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645" r:id="rId2"/>
    <p:sldId id="646" r:id="rId3"/>
    <p:sldId id="648" r:id="rId4"/>
    <p:sldId id="647" r:id="rId5"/>
    <p:sldId id="649" r:id="rId6"/>
    <p:sldId id="650" r:id="rId7"/>
    <p:sldId id="651" r:id="rId8"/>
    <p:sldId id="652" r:id="rId9"/>
    <p:sldId id="653" r:id="rId10"/>
    <p:sldId id="654" r:id="rId11"/>
    <p:sldId id="655" r:id="rId12"/>
    <p:sldId id="656" r:id="rId13"/>
    <p:sldId id="657" r:id="rId14"/>
    <p:sldId id="658" r:id="rId15"/>
    <p:sldId id="660" r:id="rId16"/>
    <p:sldId id="659" r:id="rId17"/>
    <p:sldId id="661" r:id="rId18"/>
    <p:sldId id="662" r:id="rId19"/>
    <p:sldId id="663" r:id="rId20"/>
    <p:sldId id="664" r:id="rId21"/>
    <p:sldId id="676" r:id="rId22"/>
    <p:sldId id="665" r:id="rId23"/>
    <p:sldId id="666" r:id="rId24"/>
    <p:sldId id="668" r:id="rId25"/>
    <p:sldId id="667" r:id="rId26"/>
    <p:sldId id="669" r:id="rId27"/>
    <p:sldId id="670" r:id="rId28"/>
    <p:sldId id="671" r:id="rId29"/>
    <p:sldId id="672" r:id="rId30"/>
    <p:sldId id="673" r:id="rId31"/>
    <p:sldId id="674" r:id="rId32"/>
    <p:sldId id="675" r:id="rId3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4B52"/>
    <a:srgbClr val="CC0000"/>
    <a:srgbClr val="A50021"/>
    <a:srgbClr val="FE4C54"/>
    <a:srgbClr val="CCCCCC"/>
    <a:srgbClr val="2DC6E6"/>
    <a:srgbClr val="FF99FF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0" autoAdjust="0"/>
    <p:restoredTop sz="91385" autoAdjust="0"/>
  </p:normalViewPr>
  <p:slideViewPr>
    <p:cSldViewPr>
      <p:cViewPr>
        <p:scale>
          <a:sx n="89" d="100"/>
          <a:sy n="89" d="100"/>
        </p:scale>
        <p:origin x="752" y="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2016. 9. 3.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Saturday, September 3,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2016. 9. 3.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2016. 9. 3.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2016. 9. 3.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2016. 9. 3.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2016. 9. 3.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2016. 9. 3.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2016. 9. 3.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2016. 9. 3.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2016. 9. 3.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67905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Generating </a:t>
            </a:r>
            <a:r>
              <a:rPr lang="en-US" altLang="ko-KR" sz="6000" dirty="0" smtClean="0">
                <a:solidFill>
                  <a:srgbClr val="C00000"/>
                </a:solidFill>
              </a:rPr>
              <a:t>Hangul</a:t>
            </a:r>
            <a:r>
              <a:rPr lang="en-US" altLang="ko-KR" sz="6000" dirty="0" smtClean="0"/>
              <a:t> Sequences</a:t>
            </a:r>
            <a:endParaRPr lang="en-US" altLang="ko-KR" sz="48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914260"/>
            <a:ext cx="8496300" cy="1672418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Save </a:t>
            </a:r>
            <a:r>
              <a:rPr kumimoji="1" lang="en-US" altLang="ko-KR" dirty="0" smtClean="0">
                <a:solidFill>
                  <a:srgbClr val="FF0000"/>
                </a:solidFill>
              </a:rPr>
              <a:t>parsed</a:t>
            </a:r>
            <a:r>
              <a:rPr kumimoji="1" lang="en-US" altLang="ko-KR" dirty="0" smtClean="0"/>
              <a:t> Hangul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44156" y="3831684"/>
            <a:ext cx="2459692" cy="2297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89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608372"/>
            <a:ext cx="8496300" cy="4284194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Deparse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6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535228"/>
            <a:ext cx="8496300" cy="243048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Dataloader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910016" y="2528664"/>
            <a:ext cx="1564704" cy="2983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74096" y="2528664"/>
            <a:ext cx="1381824" cy="2983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19672" y="2186828"/>
            <a:ext cx="22969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smtClean="0">
                <a:solidFill>
                  <a:srgbClr val="C00000"/>
                </a:solidFill>
              </a:rPr>
              <a:t>vocab</a:t>
            </a:r>
            <a:r>
              <a:rPr kumimoji="1" lang="en-US" altLang="ko-KR" sz="1600" smtClean="0">
                <a:solidFill>
                  <a:srgbClr val="C00000"/>
                </a:solidFill>
              </a:rPr>
              <a:t>: word-&gt;number</a:t>
            </a:r>
            <a:endParaRPr kumimoji="1" lang="ko-KR" altLang="en-US" sz="1600" dirty="0" smtClean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95936" y="2191751"/>
            <a:ext cx="2495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smtClean="0">
                <a:solidFill>
                  <a:srgbClr val="C00000"/>
                </a:solidFill>
              </a:rPr>
              <a:t>data</a:t>
            </a:r>
            <a:r>
              <a:rPr kumimoji="1" lang="en-US" altLang="ko-KR" sz="1600" dirty="0" smtClean="0">
                <a:solidFill>
                  <a:srgbClr val="C00000"/>
                </a:solidFill>
              </a:rPr>
              <a:t>: sequence of words</a:t>
            </a:r>
            <a:endParaRPr kumimoji="1" lang="ko-KR" altLang="en-US" sz="16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7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576540"/>
            <a:ext cx="8496300" cy="80426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vocab: </a:t>
            </a:r>
            <a:r>
              <a:rPr kumimoji="1" lang="en-US" altLang="ko-KR" sz="2800" dirty="0" smtClean="0">
                <a:solidFill>
                  <a:srgbClr val="C00000"/>
                </a:solidFill>
              </a:rPr>
              <a:t>word-&gt;number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2924944"/>
            <a:ext cx="8496300" cy="271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0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chars: </a:t>
            </a:r>
            <a:r>
              <a:rPr kumimoji="1" lang="en-US" altLang="ko-KR" sz="2800" dirty="0" smtClean="0">
                <a:solidFill>
                  <a:srgbClr val="C00000"/>
                </a:solidFill>
              </a:rPr>
              <a:t>sequence of chars</a:t>
            </a:r>
            <a:endParaRPr kumimoji="1" lang="ko-KR" altLang="en-US" sz="28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100" y="1988840"/>
            <a:ext cx="8496300" cy="84859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19" y="3342067"/>
            <a:ext cx="8472481" cy="205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7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67905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5400" dirty="0" err="1"/>
              <a:t>char_rnn_train_hangul</a:t>
            </a:r>
            <a:endParaRPr lang="en-US" altLang="ko-KR" sz="4400" dirty="0" smtClean="0"/>
          </a:p>
        </p:txBody>
      </p:sp>
    </p:spTree>
    <p:extLst>
      <p:ext uri="{BB962C8B-B14F-4D97-AF65-F5344CB8AC3E}">
        <p14:creationId xmlns:p14="http://schemas.microsoft.com/office/powerpoint/2010/main" val="57970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100" y="2276872"/>
            <a:ext cx="8496300" cy="301382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Packages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92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219279"/>
            <a:ext cx="8496300" cy="3062379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Load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78396" y="3877404"/>
            <a:ext cx="3248724" cy="5269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40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129668"/>
            <a:ext cx="8496300" cy="324160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vocab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96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206629"/>
            <a:ext cx="8496300" cy="3087679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chars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38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Goal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7629"/>
            <a:ext cx="9144000" cy="520369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8356" y="5843364"/>
            <a:ext cx="8354124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442" y="1119188"/>
            <a:ext cx="8261115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Define network </a:t>
            </a:r>
            <a:r>
              <a:rPr kumimoji="1" lang="en-US" altLang="ko-KR" dirty="0" smtClean="0">
                <a:solidFill>
                  <a:srgbClr val="C00000"/>
                </a:solidFill>
              </a:rPr>
              <a:t>for training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15928" y="2924944"/>
            <a:ext cx="4200088" cy="1840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76809" y="2681211"/>
            <a:ext cx="960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 smtClean="0">
                <a:solidFill>
                  <a:srgbClr val="C00000"/>
                </a:solidFill>
              </a:rPr>
              <a:t>Use LSTM!</a:t>
            </a:r>
            <a:endParaRPr kumimoji="1" lang="ko-KR" altLang="en-US" sz="1200" b="1" dirty="0" smtClean="0">
              <a:solidFill>
                <a:srgbClr val="C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16692" y="3107060"/>
            <a:ext cx="5585578" cy="1840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02270" y="3062578"/>
            <a:ext cx="1563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 smtClean="0">
                <a:solidFill>
                  <a:srgbClr val="C00000"/>
                </a:solidFill>
              </a:rPr>
              <a:t>Multi-layer LSTMs!</a:t>
            </a:r>
            <a:endParaRPr kumimoji="1" lang="ko-KR" altLang="en-US" sz="1200" b="1" dirty="0" smtClean="0">
              <a:solidFill>
                <a:srgbClr val="C0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34204" y="3598965"/>
            <a:ext cx="5401776" cy="3611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36639" y="3354313"/>
            <a:ext cx="1592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smtClean="0">
                <a:solidFill>
                  <a:srgbClr val="C00000"/>
                </a:solidFill>
              </a:rPr>
              <a:t>Inputs and outputs</a:t>
            </a:r>
            <a:endParaRPr kumimoji="1" lang="ko-KR" altLang="en-US" sz="1200" b="1" dirty="0" smtClean="0">
              <a:solidFill>
                <a:srgbClr val="C0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4204" y="3964838"/>
            <a:ext cx="4685868" cy="1840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36639" y="4086908"/>
            <a:ext cx="2765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 smtClean="0">
                <a:solidFill>
                  <a:srgbClr val="C00000"/>
                </a:solidFill>
              </a:rPr>
              <a:t>Automatically determine </a:t>
            </a:r>
            <a:r>
              <a:rPr kumimoji="1" lang="en-US" altLang="ko-KR" sz="1200" b="1" dirty="0" err="1" smtClean="0">
                <a:solidFill>
                  <a:srgbClr val="C00000"/>
                </a:solidFill>
              </a:rPr>
              <a:t>init</a:t>
            </a:r>
            <a:r>
              <a:rPr kumimoji="1" lang="en-US" altLang="ko-KR" sz="1200" b="1" dirty="0" smtClean="0">
                <a:solidFill>
                  <a:srgbClr val="C00000"/>
                </a:solidFill>
              </a:rPr>
              <a:t> states</a:t>
            </a:r>
            <a:endParaRPr kumimoji="1" lang="ko-KR" altLang="en-US" sz="1200" b="1" dirty="0" smtClean="0">
              <a:solidFill>
                <a:srgbClr val="C0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2896" y="5503520"/>
            <a:ext cx="959728" cy="1840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61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  <p:bldP spid="8" grpId="0" animBg="1"/>
      <p:bldP spid="9" grpId="0"/>
      <p:bldP spid="10" grpId="0" animBg="1"/>
      <p:bldP spid="11" grpId="0"/>
      <p:bldP spid="12" grpId="0" animBg="1"/>
      <p:bldP spid="13" grpId="0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74"/>
          <a:stretch/>
        </p:blipFill>
        <p:spPr>
          <a:xfrm>
            <a:off x="395535" y="1327484"/>
            <a:ext cx="8352930" cy="4549788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Define network </a:t>
            </a:r>
            <a:r>
              <a:rPr kumimoji="1" lang="en-US" altLang="ko-KR" dirty="0">
                <a:solidFill>
                  <a:srgbClr val="C00000"/>
                </a:solidFill>
              </a:rPr>
              <a:t>for training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29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523" y="1119188"/>
            <a:ext cx="7812953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Define functions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572000" y="2611464"/>
            <a:ext cx="588936" cy="193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251343" y="2608881"/>
            <a:ext cx="1087464" cy="193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55576" y="2608881"/>
            <a:ext cx="639271" cy="193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403203" y="2947261"/>
            <a:ext cx="639271" cy="193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55575" y="2946604"/>
            <a:ext cx="639271" cy="193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744524" y="3106753"/>
            <a:ext cx="639271" cy="193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55575" y="3106752"/>
            <a:ext cx="639271" cy="193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457806" y="3414135"/>
            <a:ext cx="639271" cy="193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58820" y="3414135"/>
            <a:ext cx="457798" cy="193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470002" y="3752515"/>
            <a:ext cx="639271" cy="193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482972" y="2608881"/>
            <a:ext cx="2058547" cy="19372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25248" y="3752514"/>
            <a:ext cx="3079112" cy="19372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96132" y="4064301"/>
            <a:ext cx="2896748" cy="19372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5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1157" y="1119188"/>
            <a:ext cx="5881686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RUN!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55313" y="4110021"/>
            <a:ext cx="1913768" cy="12669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678" y="793874"/>
            <a:ext cx="3469714" cy="2419102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200302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67905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err="1" smtClean="0"/>
              <a:t>char_rnn_sample_hangul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586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097835"/>
            <a:ext cx="8496300" cy="330526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Packages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33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717166"/>
            <a:ext cx="8496300" cy="406660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Load dataset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747" y="1119188"/>
            <a:ext cx="8304505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Define network </a:t>
            </a:r>
            <a:r>
              <a:rPr kumimoji="1" lang="en-US" altLang="ko-KR" dirty="0" smtClean="0">
                <a:solidFill>
                  <a:srgbClr val="C00000"/>
                </a:solidFill>
              </a:rPr>
              <a:t>for sampling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6" name="내용 개체 틀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947" y="843590"/>
            <a:ext cx="4058549" cy="2585410"/>
          </a:xfrm>
          <a:prstGeom prst="rect">
            <a:avLst/>
          </a:prstGeom>
          <a:ln>
            <a:solidFill>
              <a:srgbClr val="CC00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7092280" y="816967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 smtClean="0">
                <a:solidFill>
                  <a:srgbClr val="C00000"/>
                </a:solidFill>
              </a:rPr>
              <a:t>Network for training</a:t>
            </a:r>
            <a:endParaRPr kumimoji="1" lang="ko-KR" altLang="en-US" sz="1400" b="1" dirty="0" smtClean="0">
              <a:solidFill>
                <a:srgbClr val="C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9451" y="2386738"/>
            <a:ext cx="1472339" cy="3719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7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9268" y="1119188"/>
            <a:ext cx="7445463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Define functions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131839" y="2492896"/>
            <a:ext cx="2506961" cy="2101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713285" y="2492896"/>
            <a:ext cx="658915" cy="2101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09478" y="2492897"/>
            <a:ext cx="693441" cy="21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09478" y="2886456"/>
            <a:ext cx="693441" cy="21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93096" y="3099146"/>
            <a:ext cx="693441" cy="21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16464" y="3096566"/>
            <a:ext cx="693441" cy="21011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08679" y="3500174"/>
            <a:ext cx="693441" cy="21011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19813" y="3501849"/>
            <a:ext cx="693441" cy="21011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46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018" y="1119188"/>
            <a:ext cx="7161963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Sampling function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01858" y="1797803"/>
            <a:ext cx="3564610" cy="9376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663485" y="2531389"/>
            <a:ext cx="514027" cy="15756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311112" y="2397070"/>
            <a:ext cx="514027" cy="15756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303363" y="4466094"/>
            <a:ext cx="514027" cy="15756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309607" y="3882325"/>
            <a:ext cx="1263112" cy="14981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rgbClr val="0070C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756116" y="4324028"/>
            <a:ext cx="459782" cy="15498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rgbClr val="0070C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60902" y="4324027"/>
            <a:ext cx="516610" cy="152399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rgbClr val="0070C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053166" y="4466094"/>
            <a:ext cx="211812" cy="15498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rgbClr val="0070C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720313" y="4626244"/>
            <a:ext cx="720670" cy="149816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rgbClr val="0070C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926957" y="4786393"/>
            <a:ext cx="720670" cy="149816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rgbClr val="0070C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606659" y="4788976"/>
            <a:ext cx="198894" cy="14465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rgbClr val="0070C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781588" y="4918128"/>
            <a:ext cx="1046134" cy="165316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rgbClr val="0070C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42820" y="4912963"/>
            <a:ext cx="526943" cy="170481"/>
          </a:xfrm>
          <a:prstGeom prst="rect">
            <a:avLst/>
          </a:prstGeom>
          <a:noFill/>
          <a:ln w="19050">
            <a:solidFill>
              <a:srgbClr val="FE4B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rgbClr val="0070C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85634" y="5352081"/>
            <a:ext cx="526943" cy="170481"/>
          </a:xfrm>
          <a:prstGeom prst="rect">
            <a:avLst/>
          </a:prstGeom>
          <a:noFill/>
          <a:ln w="19050">
            <a:solidFill>
              <a:srgbClr val="FE4B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rgbClr val="0070C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487478" y="4618494"/>
            <a:ext cx="514027" cy="15756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72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67905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/>
              <a:t>Preprocess txt with </a:t>
            </a:r>
            <a:r>
              <a:rPr lang="en-US" altLang="ko-KR" sz="6000" dirty="0" smtClean="0"/>
              <a:t>Hangul</a:t>
            </a:r>
            <a:endParaRPr lang="en-US" altLang="ko-KR" sz="6000" dirty="0" smtClean="0"/>
          </a:p>
          <a:p>
            <a:pPr algn="ctr"/>
            <a:r>
              <a:rPr lang="en-US" altLang="ko-KR" sz="6000" dirty="0" err="1" smtClean="0">
                <a:solidFill>
                  <a:srgbClr val="C00000"/>
                </a:solidFill>
              </a:rPr>
              <a:t>demo_Hangul</a:t>
            </a:r>
            <a:endParaRPr lang="en-US" altLang="ko-KR" sz="48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25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691074"/>
            <a:ext cx="8496300" cy="411879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Sample!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2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518390"/>
            <a:ext cx="8496300" cy="446415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81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6118" y="1119188"/>
            <a:ext cx="6031764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ArgMax</a:t>
            </a:r>
            <a:r>
              <a:rPr kumimoji="1" lang="en-US" altLang="ko-KR" dirty="0" smtClean="0"/>
              <a:t> sampling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373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674271"/>
            <a:ext cx="8496300" cy="215239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Load packages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14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973970"/>
            <a:ext cx="8496300" cy="3552998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Converting function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54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907048"/>
            <a:ext cx="8496300" cy="168684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Convert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08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171542"/>
            <a:ext cx="8496300" cy="5157854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From this to..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246620" y="1916832"/>
            <a:ext cx="1371852" cy="2701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66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173229"/>
            <a:ext cx="8496300" cy="5154479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THIS!!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549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1031918"/>
            <a:ext cx="7188200" cy="53467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solidFill>
                  <a:srgbClr val="FF0000"/>
                </a:solidFill>
              </a:rPr>
              <a:t>Parse</a:t>
            </a:r>
            <a:r>
              <a:rPr kumimoji="1" lang="en-US" altLang="ko-KR" dirty="0" smtClean="0"/>
              <a:t> Hangul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1640" y="6021288"/>
            <a:ext cx="5400600" cy="3573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7" name="내용 개체 틀 4"/>
          <p:cNvPicPr>
            <a:picLocks noChangeAspect="1"/>
          </p:cNvPicPr>
          <p:nvPr/>
        </p:nvPicPr>
        <p:blipFill rotWithShape="1">
          <a:blip r:embed="rId3"/>
          <a:srcRect r="61865" b="71604"/>
          <a:stretch/>
        </p:blipFill>
        <p:spPr>
          <a:xfrm>
            <a:off x="5220072" y="782379"/>
            <a:ext cx="3240038" cy="146368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6012160" y="1841956"/>
            <a:ext cx="1911444" cy="2297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826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33008</TotalTime>
  <Words>125</Words>
  <Application>Microsoft Macintosh PowerPoint</Application>
  <PresentationFormat>화면 슬라이드 쇼(4:3)</PresentationFormat>
  <Paragraphs>68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맑은 고딕</vt:lpstr>
      <vt:lpstr>휴먼둥근헤드라인</vt:lpstr>
      <vt:lpstr>Garamond</vt:lpstr>
      <vt:lpstr>Meiryo UI</vt:lpstr>
      <vt:lpstr>Arial</vt:lpstr>
      <vt:lpstr>Office 테마</vt:lpstr>
      <vt:lpstr>PowerPoint 프레젠테이션</vt:lpstr>
      <vt:lpstr>Goal</vt:lpstr>
      <vt:lpstr>PowerPoint 프레젠테이션</vt:lpstr>
      <vt:lpstr>Load packages</vt:lpstr>
      <vt:lpstr>Converting function</vt:lpstr>
      <vt:lpstr>Convert</vt:lpstr>
      <vt:lpstr>From this to..</vt:lpstr>
      <vt:lpstr>THIS!!</vt:lpstr>
      <vt:lpstr>Parse Hangul</vt:lpstr>
      <vt:lpstr>Save parsed Hangul</vt:lpstr>
      <vt:lpstr>Deparse</vt:lpstr>
      <vt:lpstr>Dataloader</vt:lpstr>
      <vt:lpstr>vocab: word-&gt;number</vt:lpstr>
      <vt:lpstr>chars: sequence of chars</vt:lpstr>
      <vt:lpstr>PowerPoint 프레젠테이션</vt:lpstr>
      <vt:lpstr>Packages</vt:lpstr>
      <vt:lpstr>Load</vt:lpstr>
      <vt:lpstr>vocab</vt:lpstr>
      <vt:lpstr>chars</vt:lpstr>
      <vt:lpstr>Define network for training</vt:lpstr>
      <vt:lpstr>Define network for training</vt:lpstr>
      <vt:lpstr>Define functions</vt:lpstr>
      <vt:lpstr>RUN!</vt:lpstr>
      <vt:lpstr>PowerPoint 프레젠테이션</vt:lpstr>
      <vt:lpstr>Packages</vt:lpstr>
      <vt:lpstr>Load dataset</vt:lpstr>
      <vt:lpstr>Define network for sampling</vt:lpstr>
      <vt:lpstr>Define functions</vt:lpstr>
      <vt:lpstr>Sampling function</vt:lpstr>
      <vt:lpstr>Sample!</vt:lpstr>
      <vt:lpstr>Result</vt:lpstr>
      <vt:lpstr>ArgMax sampling</vt:lpstr>
    </vt:vector>
  </TitlesOfParts>
  <Company>PIL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1135</cp:revision>
  <dcterms:created xsi:type="dcterms:W3CDTF">2010-03-17T18:05:41Z</dcterms:created>
  <dcterms:modified xsi:type="dcterms:W3CDTF">2016-09-03T01:18:47Z</dcterms:modified>
</cp:coreProperties>
</file>